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4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755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8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97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0598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10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190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336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21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88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9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9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3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3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86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35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94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0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6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4596" y="-807721"/>
            <a:ext cx="8637073" cy="2541431"/>
          </a:xfrm>
        </p:spPr>
        <p:txBody>
          <a:bodyPr>
            <a:normAutofit/>
          </a:bodyPr>
          <a:lstStyle/>
          <a:p>
            <a:pPr algn="ctr"/>
            <a:r>
              <a:rPr lang="es-MX" sz="72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SUBPRODUCTO 3.5</a:t>
            </a:r>
            <a:endParaRPr lang="es-MX" sz="72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70049" y="2076202"/>
            <a:ext cx="8637072" cy="2973536"/>
          </a:xfrm>
        </p:spPr>
        <p:txBody>
          <a:bodyPr>
            <a:normAutofit/>
          </a:bodyPr>
          <a:lstStyle/>
          <a:p>
            <a:pPr algn="ctr"/>
            <a:r>
              <a:rPr lang="es-MX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Preparatoria </a:t>
            </a:r>
            <a:r>
              <a:rPr lang="es-MX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Rafael Buelna tenorio</a:t>
            </a:r>
          </a:p>
          <a:p>
            <a:pPr algn="ctr"/>
            <a:r>
              <a:rPr lang="es-MX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Profesor: </a:t>
            </a:r>
            <a:r>
              <a:rPr lang="es-MX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R</a:t>
            </a:r>
            <a:r>
              <a:rPr lang="es-MX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aymundo bueno rivera</a:t>
            </a:r>
          </a:p>
          <a:p>
            <a:pPr algn="ctr"/>
            <a:r>
              <a:rPr lang="es-MX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</a:t>
            </a:r>
            <a:r>
              <a:rPr lang="es-MX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lumno: Ana Laura Verdugo </a:t>
            </a:r>
            <a:r>
              <a:rPr lang="es-MX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G</a:t>
            </a:r>
            <a:r>
              <a:rPr lang="es-MX" sz="3600" dirty="0" err="1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utierrez</a:t>
            </a:r>
            <a:endParaRPr lang="es-MX" sz="3600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es-MX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G</a:t>
            </a:r>
            <a:r>
              <a:rPr lang="es-MX" sz="3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rupo: 107</a:t>
            </a:r>
            <a:endParaRPr lang="es-MX" sz="3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689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814" y="4591195"/>
            <a:ext cx="2202287" cy="220228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678" y="2888813"/>
            <a:ext cx="2936383" cy="187928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3172" y="2699502"/>
            <a:ext cx="3677503" cy="206859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0880" y="182534"/>
            <a:ext cx="3582089" cy="2236816"/>
          </a:xfrm>
          <a:prstGeom prst="rect">
            <a:avLst/>
          </a:prstGeom>
        </p:spPr>
      </p:pic>
      <p:pic>
        <p:nvPicPr>
          <p:cNvPr id="12" name="Extasis W Corona Millonario ft Cartel De Santa karaokee.mp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789" y="4649274"/>
            <a:ext cx="3216100" cy="2068596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5580" y="107989"/>
            <a:ext cx="2290481" cy="2803526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424" y="2236355"/>
            <a:ext cx="3291889" cy="221061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4625" y="4868340"/>
            <a:ext cx="3013894" cy="179176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1097" y="64570"/>
            <a:ext cx="3429000" cy="20955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14"/>
          <a:srcRect l="34718"/>
          <a:stretch/>
        </p:blipFill>
        <p:spPr>
          <a:xfrm>
            <a:off x="9855289" y="4752957"/>
            <a:ext cx="2104309" cy="201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1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33</TotalTime>
  <Words>20</Words>
  <Application>Microsoft Office PowerPoint</Application>
  <PresentationFormat>Panorámica</PresentationFormat>
  <Paragraphs>5</Paragraphs>
  <Slides>2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Arabic Typesetting</vt:lpstr>
      <vt:lpstr>Arial</vt:lpstr>
      <vt:lpstr>Century Gothic</vt:lpstr>
      <vt:lpstr>Estela de condensación</vt:lpstr>
      <vt:lpstr>SUBPRODUCTO 3.5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SUBPRODUCTO 3.5</dc:title>
  <dc:creator>LEONEL CAMACHO</dc:creator>
  <cp:lastModifiedBy>OFILLEVA</cp:lastModifiedBy>
  <cp:revision>4</cp:revision>
  <dcterms:created xsi:type="dcterms:W3CDTF">2019-05-24T05:38:46Z</dcterms:created>
  <dcterms:modified xsi:type="dcterms:W3CDTF">2019-05-28T01:49:36Z</dcterms:modified>
</cp:coreProperties>
</file>