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39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0823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7895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6129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3736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03614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5247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4468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33263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s-MX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2897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983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30896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91901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7688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9009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102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5659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4893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6DD5AB06-E53E-4ED7-B7E9-172958F4AFF0}" type="datetimeFigureOut">
              <a:rPr lang="es-MX" smtClean="0"/>
              <a:t>28/05/2019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s-MX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3145FEB8-E5E4-4737-B143-FC300EC7EEB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80313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47564" y="764704"/>
            <a:ext cx="7772400" cy="1470025"/>
          </a:xfrm>
        </p:spPr>
        <p:txBody>
          <a:bodyPr/>
          <a:lstStyle/>
          <a:p>
            <a:pPr algn="ctr"/>
            <a:r>
              <a:rPr lang="es-MX" sz="8000" dirty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latin typeface="Algerian" panose="04020705040A02060702" pitchFamily="82" charset="0"/>
              </a:rPr>
              <a:t>Collage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99592" y="2708920"/>
            <a:ext cx="7268344" cy="3168352"/>
          </a:xfrm>
        </p:spPr>
        <p:txBody>
          <a:bodyPr>
            <a:noAutofit/>
          </a:bodyPr>
          <a:lstStyle/>
          <a:p>
            <a:pPr algn="ctr"/>
            <a:r>
              <a:rPr lang="es-MX" sz="2000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Universidad autónoma de Sinaloa</a:t>
            </a:r>
          </a:p>
          <a:p>
            <a:pPr algn="ctr"/>
            <a:r>
              <a:rPr lang="es-MX" sz="2000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Preparatoria Rafael Buelna tenorio</a:t>
            </a:r>
          </a:p>
          <a:p>
            <a:pPr algn="ctr"/>
            <a:r>
              <a:rPr lang="es-MX" sz="2000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Materia: Laboratorio de computo ii</a:t>
            </a:r>
          </a:p>
          <a:p>
            <a:pPr algn="ctr"/>
            <a:r>
              <a:rPr lang="es-MX" sz="2000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Nombre del maestro: Raymundo bueno rivera</a:t>
            </a:r>
          </a:p>
          <a:p>
            <a:pPr algn="ctr"/>
            <a:r>
              <a:rPr lang="es-MX" sz="2000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Alumna: </a:t>
            </a:r>
            <a:r>
              <a:rPr lang="es-MX" sz="2000" dirty="0" err="1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danna</a:t>
            </a:r>
            <a:r>
              <a:rPr lang="es-MX" sz="2000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s-MX" sz="2000" dirty="0" smtClean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Paola Espinoza </a:t>
            </a:r>
            <a:r>
              <a:rPr lang="es-MX" sz="2000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peña</a:t>
            </a:r>
          </a:p>
          <a:p>
            <a:pPr algn="ctr"/>
            <a:r>
              <a:rPr lang="es-MX" sz="2000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Grupo: 107</a:t>
            </a:r>
          </a:p>
          <a:p>
            <a:pPr algn="ctr"/>
            <a:r>
              <a:rPr lang="es-MX" sz="2000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Fecha: 20 de mayo de 2019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98" y="764704"/>
            <a:ext cx="1296144" cy="163924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902" y="1198097"/>
            <a:ext cx="1539496" cy="103663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63981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739810" cy="166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402" y="6380"/>
            <a:ext cx="2208245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8" r="4200" b="13363"/>
          <a:stretch/>
        </p:blipFill>
        <p:spPr bwMode="auto">
          <a:xfrm>
            <a:off x="-1" y="5677626"/>
            <a:ext cx="3697140" cy="1180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" y="3037080"/>
            <a:ext cx="3677980" cy="1460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71" b="-399"/>
          <a:stretch/>
        </p:blipFill>
        <p:spPr bwMode="auto">
          <a:xfrm>
            <a:off x="5851133" y="6379"/>
            <a:ext cx="3286248" cy="227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6"/>
          <a:stretch/>
        </p:blipFill>
        <p:spPr bwMode="auto">
          <a:xfrm>
            <a:off x="3697139" y="3318747"/>
            <a:ext cx="2203455" cy="3539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177" y="2276873"/>
            <a:ext cx="3280823" cy="2297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985" y="4497252"/>
            <a:ext cx="3275214" cy="2360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05" y="4497252"/>
            <a:ext cx="3710844" cy="1180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2564"/>
            <a:ext cx="3685094" cy="1401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y2mate.com - post_malone_swae_lee_sunflower_spider_man_into_the_spider_verse_ApXoWvfEYV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113" y="5543218"/>
            <a:ext cx="1312912" cy="131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76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60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7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700" tmFilter="0, 0; 0.125,0.2665; 0.25,0.4; 0.375,0.465; 0.5,0.5;  0.625,0.535; 0.75,0.6; 0.875,0.7335; 1,1">
                                          <p:stCondLst>
                                            <p:cond delay="17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tmFilter="0, 0; 0.125,0.2665; 0.25,0.4; 0.375,0.465; 0.5,0.5;  0.625,0.535; 0.75,0.6; 0.875,0.7335; 1,1">
                                          <p:stCondLst>
                                            <p:cond delay="33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tmFilter="0, 0; 0.125,0.2665; 0.25,0.4; 0.375,0.465; 0.5,0.5;  0.625,0.535; 0.75,0.6; 0.875,0.7335; 1,1">
                                          <p:stCondLst>
                                            <p:cond delay="41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1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400" decel="50000">
                                          <p:stCondLst>
                                            <p:cond delay="17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">
                                          <p:stCondLst>
                                            <p:cond delay="33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400" decel="50000">
                                          <p:stCondLst>
                                            <p:cond delay="33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">
                                          <p:stCondLst>
                                            <p:cond delay="41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400" decel="50000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400" decel="50000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0"/>
                            </p:stCondLst>
                            <p:childTnLst>
                              <p:par>
                                <p:cTn id="5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0"/>
                            </p:stCondLst>
                            <p:childTnLst>
                              <p:par>
                                <p:cTn id="6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5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a de reuniones Ion">
  <a:themeElements>
    <a:clrScheme name="Sala de reuniones 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Sala de reuniones 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a de reuniones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114</TotalTime>
  <Words>38</Words>
  <Application>Microsoft Office PowerPoint</Application>
  <PresentationFormat>Presentación en pantalla (4:3)</PresentationFormat>
  <Paragraphs>8</Paragraphs>
  <Slides>2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Algerian</vt:lpstr>
      <vt:lpstr>Arial</vt:lpstr>
      <vt:lpstr>Arial Black</vt:lpstr>
      <vt:lpstr>Century Gothic</vt:lpstr>
      <vt:lpstr>Wingdings 3</vt:lpstr>
      <vt:lpstr>Sala de reuniones Ion</vt:lpstr>
      <vt:lpstr>Collage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PEÑA</dc:creator>
  <cp:lastModifiedBy>HP2</cp:lastModifiedBy>
  <cp:revision>14</cp:revision>
  <dcterms:created xsi:type="dcterms:W3CDTF">2019-05-20T17:42:40Z</dcterms:created>
  <dcterms:modified xsi:type="dcterms:W3CDTF">2019-05-29T01:22:06Z</dcterms:modified>
</cp:coreProperties>
</file>